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LineDrawing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6E8A2A-E7EA-4FFE-8218-04F9D8E89615}" type="datetimeFigureOut">
              <a:rPr lang="en-US" smtClean="0"/>
              <a:t>12/9/2011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BBB4BCE-FA07-46A2-8B76-3986BCD28C2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tsugapnw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A forum for fostering an open exchange of ideas about modeling techniques that support timber supply modeling.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pPr algn="r"/>
            <a:r>
              <a:rPr lang="en-US" sz="1400" b="1" dirty="0">
                <a:solidFill>
                  <a:schemeClr val="bg2"/>
                </a:solidFill>
              </a:rPr>
              <a:t>Weikko Jaross, Cramer Fish Sciences</a:t>
            </a:r>
          </a:p>
          <a:p>
            <a:pPr algn="r"/>
            <a:r>
              <a:rPr lang="en-US" sz="1400" b="1" dirty="0" smtClean="0">
                <a:solidFill>
                  <a:schemeClr val="bg2"/>
                </a:solidFill>
              </a:rPr>
              <a:t>Gareth Waugh, </a:t>
            </a:r>
            <a:r>
              <a:rPr lang="en-US" sz="1400" b="1" dirty="0" smtClean="0">
                <a:solidFill>
                  <a:schemeClr val="bg2"/>
                </a:solidFill>
              </a:rPr>
              <a:t>Port </a:t>
            </a:r>
            <a:r>
              <a:rPr lang="en-US" sz="1400" b="1" dirty="0" smtClean="0">
                <a:solidFill>
                  <a:schemeClr val="bg2"/>
                </a:solidFill>
              </a:rPr>
              <a:t>Blakely Tree Farms  </a:t>
            </a:r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/>
              </a:rPr>
              <a:t>Timber Supply Modeling</a:t>
            </a:r>
            <a:br>
              <a:rPr lang="en-US" b="1" dirty="0">
                <a:solidFill>
                  <a:schemeClr val="bg1"/>
                </a:solidFill>
                <a:effectLst/>
              </a:rPr>
            </a:br>
            <a:r>
              <a:rPr lang="en-US" b="1" dirty="0">
                <a:solidFill>
                  <a:schemeClr val="bg1"/>
                </a:solidFill>
                <a:effectLst/>
              </a:rPr>
              <a:t>User’s Group </a:t>
            </a:r>
            <a:r>
              <a:rPr lang="en-US" b="1" i="1" dirty="0">
                <a:solidFill>
                  <a:schemeClr val="bg1"/>
                </a:solidFill>
                <a:effectLst/>
              </a:rPr>
              <a:t>Anonymous</a:t>
            </a:r>
            <a:r>
              <a:rPr lang="en-US" b="1" dirty="0">
                <a:solidFill>
                  <a:schemeClr val="bg1"/>
                </a:solidFill>
                <a:effectLst/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138" y="3367088"/>
            <a:ext cx="8572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201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035175"/>
            <a:ext cx="4572000" cy="4572000"/>
          </a:xfrm>
        </p:spPr>
        <p:txBody>
          <a:bodyPr/>
          <a:lstStyle/>
          <a:p>
            <a:r>
              <a:rPr lang="en-US" dirty="0" smtClean="0"/>
              <a:t>What need does TSUGA fill?</a:t>
            </a:r>
          </a:p>
          <a:p>
            <a:pPr lvl="1"/>
            <a:r>
              <a:rPr lang="en-US" dirty="0" smtClean="0"/>
              <a:t>Limited advanced vendor training (non-specific)</a:t>
            </a:r>
          </a:p>
          <a:p>
            <a:pPr lvl="1"/>
            <a:r>
              <a:rPr lang="en-US" dirty="0" smtClean="0"/>
              <a:t>Cost and travel of vendor events</a:t>
            </a:r>
          </a:p>
          <a:p>
            <a:pPr lvl="1"/>
            <a:r>
              <a:rPr lang="en-US" dirty="0" smtClean="0"/>
              <a:t>Similarities in modeling problems</a:t>
            </a:r>
          </a:p>
          <a:p>
            <a:pPr lvl="1"/>
            <a:r>
              <a:rPr lang="en-US" dirty="0" smtClean="0"/>
              <a:t>Range of abilities and skill sets</a:t>
            </a:r>
          </a:p>
          <a:p>
            <a:pPr lvl="1"/>
            <a:r>
              <a:rPr lang="en-US" dirty="0"/>
              <a:t>Networking / Support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2057400"/>
          </a:xfr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TSUGA – PNW 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Estate Modeling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74298"/>
            <a:ext cx="3717925" cy="6232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34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 restricted to any software type</a:t>
            </a:r>
          </a:p>
          <a:p>
            <a:r>
              <a:rPr lang="en-US" dirty="0" smtClean="0"/>
              <a:t>Aimed at professional analysts in timber industry</a:t>
            </a:r>
          </a:p>
          <a:p>
            <a:pPr lvl="1"/>
            <a:r>
              <a:rPr lang="en-US" dirty="0" smtClean="0"/>
              <a:t>Welcoming of academic / student / </a:t>
            </a:r>
            <a:r>
              <a:rPr lang="en-US" dirty="0" err="1" smtClean="0"/>
              <a:t>govt</a:t>
            </a:r>
            <a:r>
              <a:rPr lang="en-US" dirty="0" smtClean="0"/>
              <a:t> participation</a:t>
            </a:r>
          </a:p>
          <a:p>
            <a:r>
              <a:rPr lang="en-US" dirty="0" smtClean="0"/>
              <a:t>No dues</a:t>
            </a:r>
          </a:p>
          <a:p>
            <a:r>
              <a:rPr lang="en-US" dirty="0" smtClean="0"/>
              <a:t>Informal meetings with presentations</a:t>
            </a:r>
          </a:p>
          <a:p>
            <a:r>
              <a:rPr lang="en-US" dirty="0" smtClean="0"/>
              <a:t>Forum to bring problems / challenges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TSUGA – </a:t>
            </a:r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4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Methods for developing geographic information system routines for defining land classifications (automated riparian buffers, etc.)</a:t>
            </a:r>
          </a:p>
          <a:p>
            <a:pPr lvl="0"/>
            <a:r>
              <a:rPr lang="en-US" dirty="0"/>
              <a:t>Methods for developing growth and yields projections from permanent plot systems and growth models.</a:t>
            </a:r>
          </a:p>
          <a:p>
            <a:pPr lvl="0"/>
            <a:r>
              <a:rPr lang="en-US" dirty="0"/>
              <a:t>Methods for informing economic and financial assumptions</a:t>
            </a:r>
          </a:p>
          <a:p>
            <a:pPr lvl="0"/>
            <a:r>
              <a:rPr lang="en-US" dirty="0"/>
              <a:t>Methods for informing watershed and habitat processes related to timber supply modeling</a:t>
            </a:r>
          </a:p>
          <a:p>
            <a:pPr lvl="0"/>
            <a:r>
              <a:rPr lang="en-US" dirty="0"/>
              <a:t>Tips and tricks to building and formulating timber supply models.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TSUGA – </a:t>
            </a:r>
            <a:r>
              <a:rPr lang="en-US" dirty="0" smtClean="0"/>
              <a:t>Example Agenda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38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February 9</a:t>
            </a:r>
            <a:r>
              <a:rPr lang="en-US" baseline="30000" dirty="0" smtClean="0"/>
              <a:t>th</a:t>
            </a:r>
            <a:r>
              <a:rPr lang="en-US" dirty="0" smtClean="0"/>
              <a:t> (Thursday) 9.00am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Port Blakely Tree Farms</a:t>
            </a:r>
          </a:p>
          <a:p>
            <a:pPr marL="365760" lvl="1" indent="0">
              <a:buNone/>
            </a:pPr>
            <a:r>
              <a:rPr lang="en-US" dirty="0" smtClean="0"/>
              <a:t>8133 River Drive SE</a:t>
            </a:r>
          </a:p>
          <a:p>
            <a:pPr marL="365760" lvl="1" indent="0">
              <a:buNone/>
            </a:pPr>
            <a:r>
              <a:rPr lang="en-US" dirty="0" smtClean="0"/>
              <a:t>Tumwater, WA 98501</a:t>
            </a:r>
          </a:p>
          <a:p>
            <a:pPr marL="365760" lvl="1" indent="0">
              <a:buNone/>
            </a:pPr>
            <a:endParaRPr lang="en-US" dirty="0"/>
          </a:p>
          <a:p>
            <a:pPr lvl="1"/>
            <a:r>
              <a:rPr lang="en-US" dirty="0" smtClean="0"/>
              <a:t>Anticipate quarterly meetings held thereafter with presentations and issues brought up from the group.</a:t>
            </a:r>
          </a:p>
          <a:p>
            <a:pPr marL="365760" lvl="1" indent="0">
              <a:buNone/>
            </a:pPr>
            <a:endParaRPr lang="en-US" dirty="0"/>
          </a:p>
          <a:p>
            <a:pPr lvl="1"/>
            <a:r>
              <a:rPr lang="en-US" dirty="0" smtClean="0"/>
              <a:t>To get on the list email </a:t>
            </a:r>
            <a:r>
              <a:rPr lang="en-US" dirty="0" smtClean="0">
                <a:hlinkClick r:id="rId2"/>
              </a:rPr>
              <a:t>tsugapnw@gmail.com</a:t>
            </a:r>
            <a:r>
              <a:rPr lang="en-US" dirty="0" smtClean="0"/>
              <a:t> </a:t>
            </a:r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Inaugural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04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195</TotalTime>
  <Words>215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Paper</vt:lpstr>
      <vt:lpstr>Timber Supply Modeling User’s Group Anonymous </vt:lpstr>
      <vt:lpstr>TSUGA – PNW  Estate Modeling</vt:lpstr>
      <vt:lpstr>TSUGA – Overview</vt:lpstr>
      <vt:lpstr>TSUGA – Example Agenda Topics</vt:lpstr>
      <vt:lpstr>Inaugural Meeting</vt:lpstr>
    </vt:vector>
  </TitlesOfParts>
  <Company>Port Blakely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Timber Supply Modeling User’s Group Anonymous </dc:title>
  <dc:creator>Gwaugh</dc:creator>
  <cp:lastModifiedBy>Gwaugh</cp:lastModifiedBy>
  <cp:revision>2</cp:revision>
  <dcterms:created xsi:type="dcterms:W3CDTF">2011-12-09T04:14:56Z</dcterms:created>
  <dcterms:modified xsi:type="dcterms:W3CDTF">2011-12-09T15:12:05Z</dcterms:modified>
</cp:coreProperties>
</file>