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+xml" PartName="/ppt/slides/slide4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notesMaster" Target="notesMasters/notesMaster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slide" Target="slides/slide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1.png"/><Relationship Id="rId4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FVS PN/WC - Organon Mortality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Where does truth lie?</a:t>
            </a:r>
          </a:p>
        </p:txBody>
      </p:sp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DF Bare Ground Simulations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Questions: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en"/>
              <a:t>Organon mortality has been integrated with PN &amp; WC variants.  OK, what now?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en"/>
              <a:t>Maximum SDI and BAA is critical.  What is the correct approach?</a:t>
            </a:r>
          </a:p>
          <a:p>
            <a:pPr indent="-228600" lvl="1" marL="914400" rtl="0">
              <a:spcBef>
                <a:spcPts val="0"/>
              </a:spcBef>
              <a:buAutoNum type="alphaLcParenR"/>
            </a:pPr>
            <a:r>
              <a:rPr lang="en"/>
              <a:t>Should simulations achieve the theoretical limit, 85%, 55%, etc.?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Stand Level Inventory (Variable Radius Plots)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38375"/>
            <a:ext cx="4803550" cy="3253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Shape 6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00200" y="1695575"/>
            <a:ext cx="4774649" cy="2873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100 years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680 TPA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Site 120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SDI Max 600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Default SDI Max</a:t>
            </a:r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2994" y="0"/>
            <a:ext cx="411631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400 Years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680 TPA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Site 120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SDI Max 600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Default SDI Max</a:t>
            </a:r>
          </a:p>
        </p:txBody>
      </p:sp>
      <p:pic>
        <p:nvPicPr>
          <p:cNvPr id="83" name="Shape 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5326" y="0"/>
            <a:ext cx="411329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